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A75155D-7B95-47C6-8ADC-7E278A9C071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DDD8BB-9297-4B63-8CCA-7EC4FAFEA2F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155D-7B95-47C6-8ADC-7E278A9C071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D8BB-9297-4B63-8CCA-7EC4FAFEA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155D-7B95-47C6-8ADC-7E278A9C071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9DDD8BB-9297-4B63-8CCA-7EC4FAFEA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155D-7B95-47C6-8ADC-7E278A9C071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D8BB-9297-4B63-8CCA-7EC4FAFEA2F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75155D-7B95-47C6-8ADC-7E278A9C071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9DDD8BB-9297-4B63-8CCA-7EC4FAFEA2F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155D-7B95-47C6-8ADC-7E278A9C071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D8BB-9297-4B63-8CCA-7EC4FAFEA2F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155D-7B95-47C6-8ADC-7E278A9C071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D8BB-9297-4B63-8CCA-7EC4FAFEA2F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155D-7B95-47C6-8ADC-7E278A9C071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D8BB-9297-4B63-8CCA-7EC4FAFEA2F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155D-7B95-47C6-8ADC-7E278A9C071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D8BB-9297-4B63-8CCA-7EC4FAFEA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155D-7B95-47C6-8ADC-7E278A9C071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DDD8BB-9297-4B63-8CCA-7EC4FAFEA2F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155D-7B95-47C6-8ADC-7E278A9C071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D8BB-9297-4B63-8CCA-7EC4FAFEA2F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4A75155D-7B95-47C6-8ADC-7E278A9C071A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D9DDD8BB-9297-4B63-8CCA-7EC4FAFEA2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1: Variables in Algebra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36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 mathematical sentence that contains one of the following symbols: ≤, ≥, &lt;, &gt;</a:t>
            </a:r>
          </a:p>
          <a:p>
            <a:r>
              <a:rPr lang="en-US" sz="4800" dirty="0" smtClean="0"/>
              <a:t>Example: 3x &gt; 21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Inequality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02181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 smtClean="0"/>
              <a:t>A rule that establishes a relationship between 2 quantities the input and output</a:t>
            </a:r>
          </a:p>
          <a:p>
            <a:r>
              <a:rPr lang="en-US" sz="4800" dirty="0" smtClean="0"/>
              <a:t>There is exactly one </a:t>
            </a:r>
            <a:r>
              <a:rPr lang="en-US" sz="4800" dirty="0" smtClean="0"/>
              <a:t>input </a:t>
            </a:r>
            <a:r>
              <a:rPr lang="en-US" sz="4800" dirty="0" smtClean="0"/>
              <a:t>for each output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Function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02181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 value in the Domain of a function (x)</a:t>
            </a:r>
          </a:p>
          <a:p>
            <a:r>
              <a:rPr lang="en-US" sz="4800" dirty="0" smtClean="0"/>
              <a:t>Example: (2,4), (5, 7), (1,3)</a:t>
            </a:r>
          </a:p>
          <a:p>
            <a:pPr lvl="1"/>
            <a:r>
              <a:rPr lang="en-US" sz="4600" dirty="0" smtClean="0"/>
              <a:t>Domain: 2, 5, 1</a:t>
            </a:r>
            <a:endParaRPr lang="en-US" sz="4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Input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02181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 value in the Range of a function (y)</a:t>
            </a:r>
          </a:p>
          <a:p>
            <a:r>
              <a:rPr lang="en-US" sz="4800" dirty="0" smtClean="0"/>
              <a:t>Example: (2,4), (5, 7), (1,3)</a:t>
            </a:r>
          </a:p>
          <a:p>
            <a:pPr lvl="1"/>
            <a:r>
              <a:rPr lang="en-US" sz="4600" dirty="0" smtClean="0"/>
              <a:t>Range: 4,7,3</a:t>
            </a:r>
            <a:endParaRPr lang="en-US" sz="4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Output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80523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 set of pairs of values.  The 1</a:t>
            </a:r>
            <a:r>
              <a:rPr lang="en-US" sz="4800" baseline="30000" dirty="0" smtClean="0"/>
              <a:t>st</a:t>
            </a:r>
            <a:r>
              <a:rPr lang="en-US" sz="4800" dirty="0" smtClean="0"/>
              <a:t> value in each pair is the input and the 2</a:t>
            </a:r>
            <a:r>
              <a:rPr lang="en-US" sz="4800" baseline="30000" dirty="0" smtClean="0"/>
              <a:t>nd</a:t>
            </a:r>
            <a:r>
              <a:rPr lang="en-US" sz="4800" dirty="0" smtClean="0"/>
              <a:t> value is called the output</a:t>
            </a:r>
          </a:p>
          <a:p>
            <a:r>
              <a:rPr lang="en-US" sz="4800" dirty="0" smtClean="0"/>
              <a:t>Example: </a:t>
            </a:r>
            <a:r>
              <a:rPr lang="en-US" sz="4400" dirty="0"/>
              <a:t>(2,4), (5, 7), (1,3)</a:t>
            </a:r>
          </a:p>
          <a:p>
            <a:endParaRPr lang="en-US" sz="4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Relation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80523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The set of all possible values of the independent variable in a function</a:t>
            </a:r>
          </a:p>
          <a:p>
            <a:r>
              <a:rPr lang="en-US" sz="4800" dirty="0" smtClean="0"/>
              <a:t>It is the x in the ordered pair</a:t>
            </a:r>
          </a:p>
          <a:p>
            <a:r>
              <a:rPr lang="en-US" sz="4800" dirty="0" smtClean="0"/>
              <a:t>Example: (2,4), (5, 7), (1,3)</a:t>
            </a:r>
          </a:p>
          <a:p>
            <a:pPr lvl="1"/>
            <a:r>
              <a:rPr lang="en-US" sz="4600" dirty="0" smtClean="0"/>
              <a:t>Domain: 2, 5, 1</a:t>
            </a:r>
            <a:endParaRPr lang="en-US" sz="4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Domain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76067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800" dirty="0" smtClean="0"/>
              <a:t>The set of all dependent values</a:t>
            </a:r>
          </a:p>
          <a:p>
            <a:r>
              <a:rPr lang="en-US" sz="4800" dirty="0" smtClean="0"/>
              <a:t>It is the y in the ordered pair</a:t>
            </a:r>
          </a:p>
          <a:p>
            <a:r>
              <a:rPr lang="en-US" sz="4800" dirty="0" smtClean="0"/>
              <a:t>Example: (2,4), (5, 7), (1,3)</a:t>
            </a:r>
          </a:p>
          <a:p>
            <a:pPr lvl="1"/>
            <a:r>
              <a:rPr lang="en-US" sz="4600" dirty="0" smtClean="0"/>
              <a:t>Range: 4,7,3</a:t>
            </a:r>
            <a:endParaRPr lang="en-US" sz="4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Range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93647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 letter that represents a range of numbers</a:t>
            </a:r>
          </a:p>
          <a:p>
            <a:r>
              <a:rPr lang="en-US" sz="5400" dirty="0" smtClean="0"/>
              <a:t>Example: x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Variable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43479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 smtClean="0"/>
              <a:t>A mathematical phrase that includes operations, numbers, and/or variables.</a:t>
            </a:r>
          </a:p>
          <a:p>
            <a:r>
              <a:rPr lang="en-US" sz="4800" dirty="0" smtClean="0"/>
              <a:t>It does not contain an equal sign</a:t>
            </a:r>
          </a:p>
          <a:p>
            <a:r>
              <a:rPr lang="en-US" sz="4800" dirty="0" smtClean="0"/>
              <a:t>Example 2p + 7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Expression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03299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dirty="0" smtClean="0"/>
              <a:t>Substitute and Solve</a:t>
            </a:r>
          </a:p>
          <a:p>
            <a:r>
              <a:rPr lang="en-US" sz="5400" dirty="0" smtClean="0"/>
              <a:t>Example: x= 2, </a:t>
            </a:r>
          </a:p>
          <a:p>
            <a:pPr lvl="1"/>
            <a:r>
              <a:rPr lang="en-US" sz="5200" dirty="0" smtClean="0"/>
              <a:t>5x</a:t>
            </a:r>
          </a:p>
          <a:p>
            <a:pPr lvl="1"/>
            <a:r>
              <a:rPr lang="en-US" sz="5200" dirty="0" smtClean="0"/>
              <a:t>5(2), </a:t>
            </a:r>
          </a:p>
          <a:p>
            <a:pPr lvl="1"/>
            <a:r>
              <a:rPr lang="en-US" sz="5200" dirty="0" smtClean="0"/>
              <a:t>10</a:t>
            </a:r>
            <a:endParaRPr lang="en-US" sz="5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Evaluate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03299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Is an expression of the form a</a:t>
            </a:r>
            <a:r>
              <a:rPr lang="en-US" sz="4800" baseline="30000" dirty="0" smtClean="0"/>
              <a:t>b</a:t>
            </a:r>
          </a:p>
          <a:p>
            <a:r>
              <a:rPr lang="en-US" sz="4800" dirty="0" smtClean="0"/>
              <a:t>Example: 2</a:t>
            </a:r>
            <a:r>
              <a:rPr lang="en-US" sz="4800" baseline="30000" dirty="0" smtClean="0"/>
              <a:t>4</a:t>
            </a:r>
            <a:endParaRPr lang="en-US" sz="4800" baseline="30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Power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02181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The power to which a number or expression is raised</a:t>
            </a:r>
          </a:p>
          <a:p>
            <a:r>
              <a:rPr lang="en-US" sz="4800" dirty="0" smtClean="0"/>
              <a:t>Example: 2</a:t>
            </a:r>
            <a:r>
              <a:rPr lang="en-US" sz="4800" baseline="30000" dirty="0" smtClean="0"/>
              <a:t>4</a:t>
            </a:r>
            <a:endParaRPr lang="en-US" sz="4800" baseline="30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Exponent</a:t>
            </a:r>
            <a:endParaRPr lang="en-US" sz="6600" dirty="0"/>
          </a:p>
        </p:txBody>
      </p:sp>
      <p:sp>
        <p:nvSpPr>
          <p:cNvPr id="4" name="Right Arrow 3"/>
          <p:cNvSpPr/>
          <p:nvPr/>
        </p:nvSpPr>
        <p:spPr>
          <a:xfrm rot="9941446">
            <a:off x="4219555" y="4147205"/>
            <a:ext cx="987632" cy="2827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226809" y="4029541"/>
            <a:ext cx="1707391" cy="6186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Exponent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181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The rules for evaluating an expression involving more than one operation</a:t>
            </a:r>
          </a:p>
          <a:p>
            <a:r>
              <a:rPr lang="en-US" sz="4800" dirty="0" smtClean="0"/>
              <a:t>PEMDAS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Order of Operations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2181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 smtClean="0"/>
              <a:t>A mathematical statement or sentence that says one mathematical expression or quantity is equal to the other</a:t>
            </a:r>
          </a:p>
          <a:p>
            <a:r>
              <a:rPr lang="en-US" sz="4800" dirty="0" smtClean="0"/>
              <a:t>Example: 3x + 7 = 21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Equation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02181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 number that when substituted for the variable in an equation or inequality results in a true statement</a:t>
            </a:r>
          </a:p>
          <a:p>
            <a:r>
              <a:rPr lang="en-US" sz="4800" dirty="0" smtClean="0"/>
              <a:t>The answer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Solution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02181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121</TotalTime>
  <Words>360</Words>
  <Application>Microsoft Office PowerPoint</Application>
  <PresentationFormat>On-screen Show (4:3)</PresentationFormat>
  <Paragraphs>58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Grid</vt:lpstr>
      <vt:lpstr>Chapter 1: Variables in Algebra</vt:lpstr>
      <vt:lpstr>Variable</vt:lpstr>
      <vt:lpstr>Expression</vt:lpstr>
      <vt:lpstr>Evaluate</vt:lpstr>
      <vt:lpstr>Power</vt:lpstr>
      <vt:lpstr>Exponent</vt:lpstr>
      <vt:lpstr>Order of Operations</vt:lpstr>
      <vt:lpstr>Equation</vt:lpstr>
      <vt:lpstr>Solution</vt:lpstr>
      <vt:lpstr>Inequality</vt:lpstr>
      <vt:lpstr>Function</vt:lpstr>
      <vt:lpstr>Input</vt:lpstr>
      <vt:lpstr>Output</vt:lpstr>
      <vt:lpstr>Relation</vt:lpstr>
      <vt:lpstr>Domain</vt:lpstr>
      <vt:lpstr>Range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Dyal, Melisa</dc:creator>
  <cp:lastModifiedBy>Dyal, Melisa</cp:lastModifiedBy>
  <cp:revision>8</cp:revision>
  <dcterms:created xsi:type="dcterms:W3CDTF">2014-09-24T11:12:44Z</dcterms:created>
  <dcterms:modified xsi:type="dcterms:W3CDTF">2014-09-29T13:01:54Z</dcterms:modified>
</cp:coreProperties>
</file>